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9" r:id="rId6"/>
    <p:sldId id="384" r:id="rId7"/>
    <p:sldId id="397" r:id="rId8"/>
    <p:sldId id="317" r:id="rId9"/>
    <p:sldId id="392" r:id="rId10"/>
    <p:sldId id="279" r:id="rId11"/>
    <p:sldId id="394" r:id="rId12"/>
    <p:sldId id="396" r:id="rId13"/>
    <p:sldId id="395" r:id="rId14"/>
    <p:sldId id="398" r:id="rId15"/>
    <p:sldId id="321" r:id="rId16"/>
    <p:sldId id="39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FB1EA-96A3-460F-9B04-4BB1156B51C5}" v="3" dt="2022-04-16T11:24:42.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3725" autoAdjust="0"/>
  </p:normalViewPr>
  <p:slideViewPr>
    <p:cSldViewPr snapToGrid="0">
      <p:cViewPr varScale="1">
        <p:scale>
          <a:sx n="85" d="100"/>
          <a:sy n="85" d="100"/>
        </p:scale>
        <p:origin x="451" y="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M. SAYED ARIFIN OMI" userId="54282cb6-2cf2-4f83-8bb1-2762c9ed28a4" providerId="ADAL" clId="{96DFB1EA-96A3-460F-9B04-4BB1156B51C5}"/>
    <pc:docChg chg="custSel addSld modSld sldOrd">
      <pc:chgData name="S. M. SAYED ARIFIN OMI" userId="54282cb6-2cf2-4f83-8bb1-2762c9ed28a4" providerId="ADAL" clId="{96DFB1EA-96A3-460F-9B04-4BB1156B51C5}" dt="2022-04-16T11:28:17.979" v="216" actId="27636"/>
      <pc:docMkLst>
        <pc:docMk/>
      </pc:docMkLst>
      <pc:sldChg chg="modSp mod">
        <pc:chgData name="S. M. SAYED ARIFIN OMI" userId="54282cb6-2cf2-4f83-8bb1-2762c9ed28a4" providerId="ADAL" clId="{96DFB1EA-96A3-460F-9B04-4BB1156B51C5}" dt="2022-04-16T09:49:09.474" v="4" actId="20577"/>
        <pc:sldMkLst>
          <pc:docMk/>
          <pc:sldMk cId="752814286" sldId="257"/>
        </pc:sldMkLst>
        <pc:spChg chg="mod">
          <ac:chgData name="S. M. SAYED ARIFIN OMI" userId="54282cb6-2cf2-4f83-8bb1-2762c9ed28a4" providerId="ADAL" clId="{96DFB1EA-96A3-460F-9B04-4BB1156B51C5}" dt="2022-04-16T09:49:09.474" v="4" actId="20577"/>
          <ac:spMkLst>
            <pc:docMk/>
            <pc:sldMk cId="752814286" sldId="257"/>
            <ac:spMk id="2" creationId="{286E938C-9D94-4B05-979A-D39FFC457291}"/>
          </ac:spMkLst>
        </pc:spChg>
      </pc:sldChg>
      <pc:sldChg chg="modSp mod">
        <pc:chgData name="S. M. SAYED ARIFIN OMI" userId="54282cb6-2cf2-4f83-8bb1-2762c9ed28a4" providerId="ADAL" clId="{96DFB1EA-96A3-460F-9B04-4BB1156B51C5}" dt="2022-04-16T11:20:54.635" v="153" actId="20577"/>
        <pc:sldMkLst>
          <pc:docMk/>
          <pc:sldMk cId="3521561301" sldId="321"/>
        </pc:sldMkLst>
        <pc:spChg chg="mod">
          <ac:chgData name="S. M. SAYED ARIFIN OMI" userId="54282cb6-2cf2-4f83-8bb1-2762c9ed28a4" providerId="ADAL" clId="{96DFB1EA-96A3-460F-9B04-4BB1156B51C5}" dt="2022-04-16T11:20:54.635" v="153" actId="20577"/>
          <ac:spMkLst>
            <pc:docMk/>
            <pc:sldMk cId="3521561301" sldId="321"/>
            <ac:spMk id="13" creationId="{C0287FEC-3826-4868-8D93-52429C6156F5}"/>
          </ac:spMkLst>
        </pc:spChg>
      </pc:sldChg>
      <pc:sldChg chg="addSp delSp modSp mod">
        <pc:chgData name="S. M. SAYED ARIFIN OMI" userId="54282cb6-2cf2-4f83-8bb1-2762c9ed28a4" providerId="ADAL" clId="{96DFB1EA-96A3-460F-9B04-4BB1156B51C5}" dt="2022-04-16T11:10:08.850" v="49" actId="1076"/>
        <pc:sldMkLst>
          <pc:docMk/>
          <pc:sldMk cId="2313234867" sldId="389"/>
        </pc:sldMkLst>
        <pc:spChg chg="mod">
          <ac:chgData name="S. M. SAYED ARIFIN OMI" userId="54282cb6-2cf2-4f83-8bb1-2762c9ed28a4" providerId="ADAL" clId="{96DFB1EA-96A3-460F-9B04-4BB1156B51C5}" dt="2022-04-16T09:52:44.176" v="19" actId="20577"/>
          <ac:spMkLst>
            <pc:docMk/>
            <pc:sldMk cId="2313234867" sldId="389"/>
            <ac:spMk id="2" creationId="{0046426E-F6F6-4A7C-9181-8C3090996261}"/>
          </ac:spMkLst>
        </pc:spChg>
        <pc:spChg chg="add del mod">
          <ac:chgData name="S. M. SAYED ARIFIN OMI" userId="54282cb6-2cf2-4f83-8bb1-2762c9ed28a4" providerId="ADAL" clId="{96DFB1EA-96A3-460F-9B04-4BB1156B51C5}" dt="2022-04-16T11:08:57.908" v="32" actId="21"/>
          <ac:spMkLst>
            <pc:docMk/>
            <pc:sldMk cId="2313234867" sldId="389"/>
            <ac:spMk id="4" creationId="{C32744F0-D35B-4368-9569-5FDC43DF14D8}"/>
          </ac:spMkLst>
        </pc:spChg>
        <pc:picChg chg="mod">
          <ac:chgData name="S. M. SAYED ARIFIN OMI" userId="54282cb6-2cf2-4f83-8bb1-2762c9ed28a4" providerId="ADAL" clId="{96DFB1EA-96A3-460F-9B04-4BB1156B51C5}" dt="2022-04-16T11:10:08.850" v="49" actId="1076"/>
          <ac:picMkLst>
            <pc:docMk/>
            <pc:sldMk cId="2313234867" sldId="389"/>
            <ac:picMk id="7" creationId="{C48897F3-9EAE-457C-81D6-0ED52DA3AB05}"/>
          </ac:picMkLst>
        </pc:picChg>
        <pc:picChg chg="mod">
          <ac:chgData name="S. M. SAYED ARIFIN OMI" userId="54282cb6-2cf2-4f83-8bb1-2762c9ed28a4" providerId="ADAL" clId="{96DFB1EA-96A3-460F-9B04-4BB1156B51C5}" dt="2022-04-16T11:09:50.479" v="45" actId="1076"/>
          <ac:picMkLst>
            <pc:docMk/>
            <pc:sldMk cId="2313234867" sldId="389"/>
            <ac:picMk id="10" creationId="{71F862F9-0E8A-4DB9-8083-1C3AA6E5D777}"/>
          </ac:picMkLst>
        </pc:picChg>
        <pc:picChg chg="del">
          <ac:chgData name="S. M. SAYED ARIFIN OMI" userId="54282cb6-2cf2-4f83-8bb1-2762c9ed28a4" providerId="ADAL" clId="{96DFB1EA-96A3-460F-9B04-4BB1156B51C5}" dt="2022-04-16T11:08:52.633" v="30" actId="21"/>
          <ac:picMkLst>
            <pc:docMk/>
            <pc:sldMk cId="2313234867" sldId="389"/>
            <ac:picMk id="17" creationId="{2EC5F2CF-C884-4AD9-BB15-A33ABCE358E4}"/>
          </ac:picMkLst>
        </pc:picChg>
        <pc:picChg chg="mod">
          <ac:chgData name="S. M. SAYED ARIFIN OMI" userId="54282cb6-2cf2-4f83-8bb1-2762c9ed28a4" providerId="ADAL" clId="{96DFB1EA-96A3-460F-9B04-4BB1156B51C5}" dt="2022-04-16T11:10:04.891" v="48" actId="1076"/>
          <ac:picMkLst>
            <pc:docMk/>
            <pc:sldMk cId="2313234867" sldId="389"/>
            <ac:picMk id="19" creationId="{80C3EB36-74EF-401A-B65D-1BB1DA7BD22C}"/>
          </ac:picMkLst>
        </pc:picChg>
      </pc:sldChg>
      <pc:sldChg chg="modSp mod">
        <pc:chgData name="S. M. SAYED ARIFIN OMI" userId="54282cb6-2cf2-4f83-8bb1-2762c9ed28a4" providerId="ADAL" clId="{96DFB1EA-96A3-460F-9B04-4BB1156B51C5}" dt="2022-04-16T09:53:51.048" v="22" actId="732"/>
        <pc:sldMkLst>
          <pc:docMk/>
          <pc:sldMk cId="3247798845" sldId="391"/>
        </pc:sldMkLst>
        <pc:picChg chg="mod modCrop">
          <ac:chgData name="S. M. SAYED ARIFIN OMI" userId="54282cb6-2cf2-4f83-8bb1-2762c9ed28a4" providerId="ADAL" clId="{96DFB1EA-96A3-460F-9B04-4BB1156B51C5}" dt="2022-04-16T09:53:51.048" v="22" actId="732"/>
          <ac:picMkLst>
            <pc:docMk/>
            <pc:sldMk cId="3247798845" sldId="391"/>
            <ac:picMk id="8" creationId="{A5566E8F-3388-4C50-ADB9-2FA9BE974751}"/>
          </ac:picMkLst>
        </pc:picChg>
      </pc:sldChg>
      <pc:sldChg chg="modSp mod ord">
        <pc:chgData name="S. M. SAYED ARIFIN OMI" userId="54282cb6-2cf2-4f83-8bb1-2762c9ed28a4" providerId="ADAL" clId="{96DFB1EA-96A3-460F-9B04-4BB1156B51C5}" dt="2022-04-16T11:08:35.850" v="29" actId="18131"/>
        <pc:sldMkLst>
          <pc:docMk/>
          <pc:sldMk cId="3523804717" sldId="392"/>
        </pc:sldMkLst>
        <pc:picChg chg="mod modCrop">
          <ac:chgData name="S. M. SAYED ARIFIN OMI" userId="54282cb6-2cf2-4f83-8bb1-2762c9ed28a4" providerId="ADAL" clId="{96DFB1EA-96A3-460F-9B04-4BB1156B51C5}" dt="2022-04-16T11:08:35.850" v="29" actId="18131"/>
          <ac:picMkLst>
            <pc:docMk/>
            <pc:sldMk cId="3523804717" sldId="392"/>
            <ac:picMk id="9" creationId="{30FFACA4-C3A8-490B-B8A8-3C8A2FF5852F}"/>
          </ac:picMkLst>
        </pc:picChg>
      </pc:sldChg>
      <pc:sldChg chg="modSp mod">
        <pc:chgData name="S. M. SAYED ARIFIN OMI" userId="54282cb6-2cf2-4f83-8bb1-2762c9ed28a4" providerId="ADAL" clId="{96DFB1EA-96A3-460F-9B04-4BB1156B51C5}" dt="2022-04-16T11:07:37.950" v="25" actId="1076"/>
        <pc:sldMkLst>
          <pc:docMk/>
          <pc:sldMk cId="3633889398" sldId="394"/>
        </pc:sldMkLst>
        <pc:picChg chg="mod modCrop">
          <ac:chgData name="S. M. SAYED ARIFIN OMI" userId="54282cb6-2cf2-4f83-8bb1-2762c9ed28a4" providerId="ADAL" clId="{96DFB1EA-96A3-460F-9B04-4BB1156B51C5}" dt="2022-04-16T11:07:37.950" v="25" actId="1076"/>
          <ac:picMkLst>
            <pc:docMk/>
            <pc:sldMk cId="3633889398" sldId="394"/>
            <ac:picMk id="9" creationId="{9F475656-2F68-4FE3-892D-370CE0B9A200}"/>
          </ac:picMkLst>
        </pc:picChg>
      </pc:sldChg>
      <pc:sldChg chg="addSp delSp modSp new mod ord setBg">
        <pc:chgData name="S. M. SAYED ARIFIN OMI" userId="54282cb6-2cf2-4f83-8bb1-2762c9ed28a4" providerId="ADAL" clId="{96DFB1EA-96A3-460F-9B04-4BB1156B51C5}" dt="2022-04-16T11:28:17.979" v="216" actId="27636"/>
        <pc:sldMkLst>
          <pc:docMk/>
          <pc:sldMk cId="1883688648" sldId="398"/>
        </pc:sldMkLst>
        <pc:spChg chg="mod">
          <ac:chgData name="S. M. SAYED ARIFIN OMI" userId="54282cb6-2cf2-4f83-8bb1-2762c9ed28a4" providerId="ADAL" clId="{96DFB1EA-96A3-460F-9B04-4BB1156B51C5}" dt="2022-04-16T11:23:22.957" v="165" actId="207"/>
          <ac:spMkLst>
            <pc:docMk/>
            <pc:sldMk cId="1883688648" sldId="398"/>
            <ac:spMk id="2" creationId="{9EC05EB1-20BE-42A9-A36F-068F64F68CF1}"/>
          </ac:spMkLst>
        </pc:spChg>
        <pc:spChg chg="mod ord">
          <ac:chgData name="S. M. SAYED ARIFIN OMI" userId="54282cb6-2cf2-4f83-8bb1-2762c9ed28a4" providerId="ADAL" clId="{96DFB1EA-96A3-460F-9B04-4BB1156B51C5}" dt="2022-04-16T11:28:17.979" v="216" actId="27636"/>
          <ac:spMkLst>
            <pc:docMk/>
            <pc:sldMk cId="1883688648" sldId="398"/>
            <ac:spMk id="3" creationId="{E9AC914C-75EB-4377-B7A1-AA6C2656AB80}"/>
          </ac:spMkLst>
        </pc:spChg>
        <pc:spChg chg="del">
          <ac:chgData name="S. M. SAYED ARIFIN OMI" userId="54282cb6-2cf2-4f83-8bb1-2762c9ed28a4" providerId="ADAL" clId="{96DFB1EA-96A3-460F-9B04-4BB1156B51C5}" dt="2022-04-16T11:13:54.214" v="53" actId="931"/>
          <ac:spMkLst>
            <pc:docMk/>
            <pc:sldMk cId="1883688648" sldId="398"/>
            <ac:spMk id="4" creationId="{47B9B93F-FA34-4598-9FE6-4F978BB82703}"/>
          </ac:spMkLst>
        </pc:spChg>
        <pc:spChg chg="del">
          <ac:chgData name="S. M. SAYED ARIFIN OMI" userId="54282cb6-2cf2-4f83-8bb1-2762c9ed28a4" providerId="ADAL" clId="{96DFB1EA-96A3-460F-9B04-4BB1156B51C5}" dt="2022-04-16T11:22:23.566" v="154" actId="931"/>
          <ac:spMkLst>
            <pc:docMk/>
            <pc:sldMk cId="1883688648" sldId="398"/>
            <ac:spMk id="5" creationId="{E49E4FD7-3D5B-491A-9A32-DF33F7C1D16F}"/>
          </ac:spMkLst>
        </pc:spChg>
        <pc:spChg chg="mod">
          <ac:chgData name="S. M. SAYED ARIFIN OMI" userId="54282cb6-2cf2-4f83-8bb1-2762c9ed28a4" providerId="ADAL" clId="{96DFB1EA-96A3-460F-9B04-4BB1156B51C5}" dt="2022-04-16T11:22:39.205" v="160" actId="26606"/>
          <ac:spMkLst>
            <pc:docMk/>
            <pc:sldMk cId="1883688648" sldId="398"/>
            <ac:spMk id="6" creationId="{D83311D7-F3DE-42CD-B96B-F8AA25C18A32}"/>
          </ac:spMkLst>
        </pc:spChg>
        <pc:spChg chg="mod">
          <ac:chgData name="S. M. SAYED ARIFIN OMI" userId="54282cb6-2cf2-4f83-8bb1-2762c9ed28a4" providerId="ADAL" clId="{96DFB1EA-96A3-460F-9B04-4BB1156B51C5}" dt="2022-04-16T11:22:39.205" v="160" actId="26606"/>
          <ac:spMkLst>
            <pc:docMk/>
            <pc:sldMk cId="1883688648" sldId="398"/>
            <ac:spMk id="7" creationId="{C408B9A6-4072-451D-ABDE-3E80F021DFB1}"/>
          </ac:spMkLst>
        </pc:spChg>
        <pc:spChg chg="mod">
          <ac:chgData name="S. M. SAYED ARIFIN OMI" userId="54282cb6-2cf2-4f83-8bb1-2762c9ed28a4" providerId="ADAL" clId="{96DFB1EA-96A3-460F-9B04-4BB1156B51C5}" dt="2022-04-16T11:22:39.205" v="160" actId="26606"/>
          <ac:spMkLst>
            <pc:docMk/>
            <pc:sldMk cId="1883688648" sldId="398"/>
            <ac:spMk id="8" creationId="{E7C7B887-313C-4C5B-A72B-D45D8306ABBB}"/>
          </ac:spMkLst>
        </pc:spChg>
        <pc:spChg chg="add mod">
          <ac:chgData name="S. M. SAYED ARIFIN OMI" userId="54282cb6-2cf2-4f83-8bb1-2762c9ed28a4" providerId="ADAL" clId="{96DFB1EA-96A3-460F-9B04-4BB1156B51C5}" dt="2022-04-16T11:26:32.924" v="202" actId="5793"/>
          <ac:spMkLst>
            <pc:docMk/>
            <pc:sldMk cId="1883688648" sldId="398"/>
            <ac:spMk id="22" creationId="{5BC56BFF-9320-49D5-AB8E-5817CAD875F3}"/>
          </ac:spMkLst>
        </pc:spChg>
        <pc:spChg chg="add">
          <ac:chgData name="S. M. SAYED ARIFIN OMI" userId="54282cb6-2cf2-4f83-8bb1-2762c9ed28a4" providerId="ADAL" clId="{96DFB1EA-96A3-460F-9B04-4BB1156B51C5}" dt="2022-04-16T11:22:39.205" v="160" actId="26606"/>
          <ac:spMkLst>
            <pc:docMk/>
            <pc:sldMk cId="1883688648" sldId="398"/>
            <ac:spMk id="23" creationId="{A5931BE0-4B93-4D6C-878E-ACC59D6B4587}"/>
          </ac:spMkLst>
        </pc:spChg>
        <pc:spChg chg="add">
          <ac:chgData name="S. M. SAYED ARIFIN OMI" userId="54282cb6-2cf2-4f83-8bb1-2762c9ed28a4" providerId="ADAL" clId="{96DFB1EA-96A3-460F-9B04-4BB1156B51C5}" dt="2022-04-16T11:22:39.205" v="160" actId="26606"/>
          <ac:spMkLst>
            <pc:docMk/>
            <pc:sldMk cId="1883688648" sldId="398"/>
            <ac:spMk id="25" creationId="{A16EB032-3F37-4641-A90D-DC9B574EBCB1}"/>
          </ac:spMkLst>
        </pc:spChg>
        <pc:grpChg chg="add">
          <ac:chgData name="S. M. SAYED ARIFIN OMI" userId="54282cb6-2cf2-4f83-8bb1-2762c9ed28a4" providerId="ADAL" clId="{96DFB1EA-96A3-460F-9B04-4BB1156B51C5}" dt="2022-04-16T11:22:39.205" v="160" actId="26606"/>
          <ac:grpSpMkLst>
            <pc:docMk/>
            <pc:sldMk cId="1883688648" sldId="398"/>
            <ac:grpSpMk id="17" creationId="{3BDBC526-6DCD-4FF6-8395-D8C22E46E527}"/>
          </ac:grpSpMkLst>
        </pc:grpChg>
        <pc:picChg chg="add mod">
          <ac:chgData name="S. M. SAYED ARIFIN OMI" userId="54282cb6-2cf2-4f83-8bb1-2762c9ed28a4" providerId="ADAL" clId="{96DFB1EA-96A3-460F-9B04-4BB1156B51C5}" dt="2022-04-16T11:22:39.205" v="160" actId="26606"/>
          <ac:picMkLst>
            <pc:docMk/>
            <pc:sldMk cId="1883688648" sldId="398"/>
            <ac:picMk id="10" creationId="{62FE4BAF-3BFD-44FA-920E-F73FD886FBB2}"/>
          </ac:picMkLst>
        </pc:picChg>
        <pc:picChg chg="add mod">
          <ac:chgData name="S. M. SAYED ARIFIN OMI" userId="54282cb6-2cf2-4f83-8bb1-2762c9ed28a4" providerId="ADAL" clId="{96DFB1EA-96A3-460F-9B04-4BB1156B51C5}" dt="2022-04-16T11:22:39.205" v="160" actId="26606"/>
          <ac:picMkLst>
            <pc:docMk/>
            <pc:sldMk cId="1883688648" sldId="398"/>
            <ac:picMk id="12" creationId="{F7E9AA46-6DE9-466A-B888-D1187E23DC7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6" name="Freeform: Shape 1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Oval 1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Oval 1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Freeform: Shape 1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21" name="Rectangle 1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4500562" cy="1562959"/>
          </a:xfrm>
        </p:spPr>
        <p:txBody>
          <a:bodyPr vert="horz" wrap="square" lIns="0" tIns="0" rIns="0" bIns="0" rtlCol="0" anchor="t" anchorCtr="0">
            <a:normAutofit/>
          </a:bodyPr>
          <a:lstStyle/>
          <a:p>
            <a:pPr>
              <a:lnSpc>
                <a:spcPct val="100000"/>
              </a:lnSpc>
            </a:pPr>
            <a:r>
              <a:rPr lang="en-US" kern="1200" dirty="0">
                <a:solidFill>
                  <a:schemeClr val="accent2">
                    <a:lumMod val="60000"/>
                    <a:lumOff val="40000"/>
                  </a:schemeClr>
                </a:solidFill>
                <a:latin typeface="+mj-lt"/>
                <a:ea typeface="+mj-ea"/>
                <a:cs typeface="+mj-cs"/>
              </a:rPr>
              <a:t>Cloud Computing</a:t>
            </a:r>
          </a:p>
        </p:txBody>
      </p:sp>
      <p:sp>
        <p:nvSpPr>
          <p:cNvPr id="123" name="Freeform: Shape 122">
            <a:extLst>
              <a:ext uri="{FF2B5EF4-FFF2-40B4-BE49-F238E27FC236}">
                <a16:creationId xmlns:a16="http://schemas.microsoft.com/office/drawing/2014/main" id="{F93F2225-A437-4D78-A51D-D6083A86B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Placeholder 10" descr="A picture containing text, person, nature&#10;&#10;Description automatically generated">
            <a:extLst>
              <a:ext uri="{FF2B5EF4-FFF2-40B4-BE49-F238E27FC236}">
                <a16:creationId xmlns:a16="http://schemas.microsoft.com/office/drawing/2014/main" id="{2655F07A-50FB-429C-9D9C-69EBAEEEFD33}"/>
              </a:ext>
            </a:extLst>
          </p:cNvPr>
          <p:cNvPicPr>
            <a:picLocks noGrp="1" noChangeAspect="1"/>
          </p:cNvPicPr>
          <p:nvPr>
            <p:ph type="pic" sz="quarter" idx="13"/>
          </p:nvPr>
        </p:nvPicPr>
        <p:blipFill rotWithShape="1">
          <a:blip r:embed="rId3"/>
          <a:srcRect l="16234" r="16057"/>
          <a:stretch/>
        </p:blipFill>
        <p:spPr>
          <a:xfrm>
            <a:off x="1" y="2668363"/>
            <a:ext cx="5051425" cy="4196491"/>
          </a:xfrm>
          <a:custGeom>
            <a:avLst/>
            <a:gdLst/>
            <a:ahLst/>
            <a:cxnLst/>
            <a:rect l="l" t="t" r="r" b="b"/>
            <a:pathLst>
              <a:path w="5051425" h="4196491">
                <a:moveTo>
                  <a:pt x="0" y="0"/>
                </a:moveTo>
                <a:lnTo>
                  <a:pt x="5051425" y="0"/>
                </a:lnTo>
                <a:lnTo>
                  <a:pt x="5051425" y="4196491"/>
                </a:lnTo>
                <a:lnTo>
                  <a:pt x="0" y="4196491"/>
                </a:lnTo>
                <a:close/>
              </a:path>
            </a:pathLst>
          </a:custGeom>
        </p:spPr>
      </p:pic>
      <p:pic>
        <p:nvPicPr>
          <p:cNvPr id="13" name="Picture 12" descr="Diagram, schematic&#10;&#10;Description automatically generated">
            <a:extLst>
              <a:ext uri="{FF2B5EF4-FFF2-40B4-BE49-F238E27FC236}">
                <a16:creationId xmlns:a16="http://schemas.microsoft.com/office/drawing/2014/main" id="{86F52E9A-085E-4EF1-866F-1CDCDA9A9CCC}"/>
              </a:ext>
            </a:extLst>
          </p:cNvPr>
          <p:cNvPicPr>
            <a:picLocks noChangeAspect="1"/>
          </p:cNvPicPr>
          <p:nvPr/>
        </p:nvPicPr>
        <p:blipFill rotWithShape="1">
          <a:blip r:embed="rId4"/>
          <a:srcRect t="5095" r="-2" b="12708"/>
          <a:stretch/>
        </p:blipFill>
        <p:spPr>
          <a:xfrm>
            <a:off x="5051426" y="2668363"/>
            <a:ext cx="7140575" cy="4196491"/>
          </a:xfrm>
          <a:custGeom>
            <a:avLst/>
            <a:gdLst/>
            <a:ahLst/>
            <a:cxnLst/>
            <a:rect l="l" t="t" r="r" b="b"/>
            <a:pathLst>
              <a:path w="7140575" h="4196491">
                <a:moveTo>
                  <a:pt x="0" y="0"/>
                </a:moveTo>
                <a:lnTo>
                  <a:pt x="7140575" y="0"/>
                </a:lnTo>
                <a:lnTo>
                  <a:pt x="7140575" y="4196491"/>
                </a:lnTo>
                <a:lnTo>
                  <a:pt x="0" y="4196491"/>
                </a:lnTo>
                <a:close/>
              </a:path>
            </a:pathLst>
          </a:custGeom>
        </p:spPr>
      </p:pic>
      <p:sp>
        <p:nvSpPr>
          <p:cNvPr id="125" name="Rectangle 124">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6"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CC915-521A-4DA9-B37F-A49D705E09C4}"/>
              </a:ext>
            </a:extLst>
          </p:cNvPr>
          <p:cNvSpPr>
            <a:spLocks noGrp="1"/>
          </p:cNvSpPr>
          <p:nvPr>
            <p:ph type="title"/>
          </p:nvPr>
        </p:nvSpPr>
        <p:spPr>
          <a:xfrm>
            <a:off x="876261" y="3989852"/>
            <a:ext cx="4500562" cy="1562959"/>
          </a:xfrm>
        </p:spPr>
        <p:txBody>
          <a:bodyPr vert="horz" wrap="square" lIns="0" tIns="0" rIns="0" bIns="0" rtlCol="0" anchor="t" anchorCtr="0">
            <a:noAutofit/>
          </a:bodyPr>
          <a:lstStyle/>
          <a:p>
            <a:pPr>
              <a:lnSpc>
                <a:spcPct val="100000"/>
              </a:lnSpc>
            </a:pPr>
            <a:r>
              <a:rPr lang="en-US" sz="2400" kern="1200" dirty="0">
                <a:solidFill>
                  <a:schemeClr val="tx1"/>
                </a:solidFill>
                <a:latin typeface="+mj-lt"/>
                <a:ea typeface="+mj-ea"/>
                <a:cs typeface="+mj-cs"/>
              </a:rPr>
              <a:t>Requires a constant Internet connection.</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Doesn’t work with low connection .</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Stored data might not be secure.</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Cloud might lose your data.</a:t>
            </a:r>
            <a:br>
              <a:rPr lang="en-US" sz="2400" kern="1200" dirty="0">
                <a:solidFill>
                  <a:schemeClr val="tx1"/>
                </a:solidFill>
                <a:latin typeface="+mj-lt"/>
                <a:ea typeface="+mj-ea"/>
                <a:cs typeface="+mj-cs"/>
              </a:rPr>
            </a:br>
            <a:endParaRPr lang="en-US" sz="2400" kern="1200" dirty="0">
              <a:solidFill>
                <a:schemeClr val="tx1"/>
              </a:solidFill>
              <a:latin typeface="+mj-lt"/>
              <a:ea typeface="+mj-ea"/>
              <a:cs typeface="+mj-cs"/>
            </a:endParaRPr>
          </a:p>
        </p:txBody>
      </p:sp>
      <p:pic>
        <p:nvPicPr>
          <p:cNvPr id="11" name="Picture 10" descr="A person holding a light bulb&#10;&#10;Description automatically generated with low confidence">
            <a:extLst>
              <a:ext uri="{FF2B5EF4-FFF2-40B4-BE49-F238E27FC236}">
                <a16:creationId xmlns:a16="http://schemas.microsoft.com/office/drawing/2014/main" id="{29DB73F2-D568-4970-8997-35F426EC3A76}"/>
              </a:ext>
            </a:extLst>
          </p:cNvPr>
          <p:cNvPicPr>
            <a:picLocks noChangeAspect="1"/>
          </p:cNvPicPr>
          <p:nvPr/>
        </p:nvPicPr>
        <p:blipFill rotWithShape="1">
          <a:blip r:embed="rId2"/>
          <a:srcRect l="4146" r="4243" b="-2"/>
          <a:stretch/>
        </p:blipFill>
        <p:spPr>
          <a:xfrm>
            <a:off x="3" y="1"/>
            <a:ext cx="5051425" cy="3777175"/>
          </a:xfrm>
          <a:custGeom>
            <a:avLst/>
            <a:gdLst/>
            <a:ahLst/>
            <a:cxnLst/>
            <a:rect l="l" t="t" r="r" b="b"/>
            <a:pathLst>
              <a:path w="5051425" h="3777175">
                <a:moveTo>
                  <a:pt x="0" y="0"/>
                </a:moveTo>
                <a:lnTo>
                  <a:pt x="5051425" y="0"/>
                </a:lnTo>
                <a:lnTo>
                  <a:pt x="5051425" y="3777175"/>
                </a:lnTo>
                <a:lnTo>
                  <a:pt x="0" y="3777175"/>
                </a:lnTo>
                <a:close/>
              </a:path>
            </a:pathLst>
          </a:custGeom>
        </p:spPr>
      </p:pic>
      <p:pic>
        <p:nvPicPr>
          <p:cNvPr id="9" name="Picture Placeholder 8" descr="Text&#10;&#10;Description automatically generated with low confidence">
            <a:extLst>
              <a:ext uri="{FF2B5EF4-FFF2-40B4-BE49-F238E27FC236}">
                <a16:creationId xmlns:a16="http://schemas.microsoft.com/office/drawing/2014/main" id="{CE28622C-66E5-40F6-A4D9-78DA3570D28A}"/>
              </a:ext>
            </a:extLst>
          </p:cNvPr>
          <p:cNvPicPr>
            <a:picLocks noGrp="1" noChangeAspect="1"/>
          </p:cNvPicPr>
          <p:nvPr>
            <p:ph type="pic" sz="quarter" idx="13"/>
          </p:nvPr>
        </p:nvPicPr>
        <p:blipFill rotWithShape="1">
          <a:blip r:embed="rId3"/>
          <a:srcRect t="11838" r="-2" b="-2"/>
          <a:stretch/>
        </p:blipFill>
        <p:spPr>
          <a:xfrm>
            <a:off x="5051424" y="1"/>
            <a:ext cx="7140574" cy="3777175"/>
          </a:xfrm>
          <a:custGeom>
            <a:avLst/>
            <a:gdLst/>
            <a:ahLst/>
            <a:cxnLst/>
            <a:rect l="l" t="t" r="r" b="b"/>
            <a:pathLst>
              <a:path w="7140574" h="3777175">
                <a:moveTo>
                  <a:pt x="0" y="0"/>
                </a:moveTo>
                <a:lnTo>
                  <a:pt x="7140574" y="0"/>
                </a:lnTo>
                <a:lnTo>
                  <a:pt x="7140574" y="3777175"/>
                </a:lnTo>
                <a:lnTo>
                  <a:pt x="0" y="3777175"/>
                </a:lnTo>
                <a:close/>
              </a:path>
            </a:pathLst>
          </a:custGeom>
        </p:spPr>
      </p:pic>
      <p:pic>
        <p:nvPicPr>
          <p:cNvPr id="28" name="Content Placeholder 27" descr="A picture containing text&#10;&#10;Description automatically generated">
            <a:extLst>
              <a:ext uri="{FF2B5EF4-FFF2-40B4-BE49-F238E27FC236}">
                <a16:creationId xmlns:a16="http://schemas.microsoft.com/office/drawing/2014/main" id="{11D83683-C340-4EAC-9F00-71E1DF83ABBE}"/>
              </a:ext>
            </a:extLst>
          </p:cNvPr>
          <p:cNvPicPr>
            <a:picLocks noGrp="1" noChangeAspect="1"/>
          </p:cNvPicPr>
          <p:nvPr>
            <p:ph sz="quarter" idx="15"/>
          </p:nvPr>
        </p:nvPicPr>
        <p:blipFill>
          <a:blip r:embed="rId4"/>
          <a:stretch>
            <a:fillRect/>
          </a:stretch>
        </p:blipFill>
        <p:spPr>
          <a:xfrm>
            <a:off x="8064775" y="3777176"/>
            <a:ext cx="4076148" cy="3057112"/>
          </a:xfrm>
        </p:spPr>
      </p:pic>
      <p:sp>
        <p:nvSpPr>
          <p:cNvPr id="57" name="Oval 39">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26CE0948-8AFC-4EFC-AA93-DBC167179138}"/>
              </a:ext>
            </a:extLst>
          </p:cNvPr>
          <p:cNvSpPr>
            <a:spLocks noGrp="1"/>
          </p:cNvSpPr>
          <p:nvPr>
            <p:ph type="sldNum" sz="quarter" idx="12"/>
          </p:nvPr>
        </p:nvSpPr>
        <p:spPr>
          <a:xfrm>
            <a:off x="9948863" y="6911305"/>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12" name="Arrow: Right 11">
            <a:extLst>
              <a:ext uri="{FF2B5EF4-FFF2-40B4-BE49-F238E27FC236}">
                <a16:creationId xmlns:a16="http://schemas.microsoft.com/office/drawing/2014/main" id="{A770F528-E3F8-4735-A1DA-A8458B94C873}"/>
              </a:ext>
            </a:extLst>
          </p:cNvPr>
          <p:cNvSpPr/>
          <p:nvPr/>
        </p:nvSpPr>
        <p:spPr>
          <a:xfrm>
            <a:off x="280781" y="4128055"/>
            <a:ext cx="339293" cy="29052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ABD2D42-95A7-44A3-A4EF-3FBC4A8882C5}"/>
              </a:ext>
            </a:extLst>
          </p:cNvPr>
          <p:cNvSpPr/>
          <p:nvPr/>
        </p:nvSpPr>
        <p:spPr>
          <a:xfrm>
            <a:off x="285135" y="4742302"/>
            <a:ext cx="339293" cy="2565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266586F3-813B-46B4-B4AE-C069260CA259}"/>
              </a:ext>
            </a:extLst>
          </p:cNvPr>
          <p:cNvSpPr/>
          <p:nvPr/>
        </p:nvSpPr>
        <p:spPr>
          <a:xfrm>
            <a:off x="312421" y="5424995"/>
            <a:ext cx="339293" cy="2565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9213120-716E-461C-9939-8DA2777CED83}"/>
              </a:ext>
            </a:extLst>
          </p:cNvPr>
          <p:cNvSpPr/>
          <p:nvPr/>
        </p:nvSpPr>
        <p:spPr>
          <a:xfrm>
            <a:off x="334138" y="5880952"/>
            <a:ext cx="339292" cy="2565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878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8" name="Freeform: Shape 1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3" name="Rectangle 2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05EB1-20BE-42A9-A36F-068F64F68CF1}"/>
              </a:ext>
            </a:extLst>
          </p:cNvPr>
          <p:cNvSpPr>
            <a:spLocks noGrp="1"/>
          </p:cNvSpPr>
          <p:nvPr>
            <p:ph type="ctrTitle"/>
          </p:nvPr>
        </p:nvSpPr>
        <p:spPr>
          <a:xfrm>
            <a:off x="274436" y="-937201"/>
            <a:ext cx="5437186" cy="2663806"/>
          </a:xfrm>
        </p:spPr>
        <p:txBody>
          <a:bodyPr vert="horz" wrap="square" lIns="0" tIns="0" rIns="0" bIns="0" rtlCol="0" anchor="b" anchorCtr="0">
            <a:normAutofit/>
          </a:bodyPr>
          <a:lstStyle/>
          <a:p>
            <a:r>
              <a:rPr lang="en-US" sz="4400" kern="1200" dirty="0">
                <a:solidFill>
                  <a:schemeClr val="accent2">
                    <a:lumMod val="60000"/>
                    <a:lumOff val="40000"/>
                  </a:schemeClr>
                </a:solidFill>
                <a:latin typeface="+mj-lt"/>
                <a:ea typeface="+mj-ea"/>
                <a:cs typeface="+mj-cs"/>
              </a:rPr>
              <a:t>Examples of Cloud computing:</a:t>
            </a:r>
          </a:p>
        </p:txBody>
      </p:sp>
      <p:pic>
        <p:nvPicPr>
          <p:cNvPr id="10" name="Picture Placeholder 9" descr="Logo, company name&#10;&#10;Description automatically generated">
            <a:extLst>
              <a:ext uri="{FF2B5EF4-FFF2-40B4-BE49-F238E27FC236}">
                <a16:creationId xmlns:a16="http://schemas.microsoft.com/office/drawing/2014/main" id="{62FE4BAF-3BFD-44FA-920E-F73FD886FBB2}"/>
              </a:ext>
            </a:extLst>
          </p:cNvPr>
          <p:cNvPicPr>
            <a:picLocks noGrp="1" noChangeAspect="1"/>
          </p:cNvPicPr>
          <p:nvPr>
            <p:ph type="pic" sz="quarter" idx="15"/>
          </p:nvPr>
        </p:nvPicPr>
        <p:blipFill rotWithShape="1">
          <a:blip r:embed="rId2"/>
          <a:srcRect r="5139" b="-1"/>
          <a:stretch/>
        </p:blipFill>
        <p:spPr>
          <a:xfrm>
            <a:off x="6557146" y="1"/>
            <a:ext cx="5632453" cy="3428999"/>
          </a:xfrm>
          <a:custGeom>
            <a:avLst/>
            <a:gdLst/>
            <a:ahLst/>
            <a:cxnLst/>
            <a:rect l="l" t="t" r="r" b="b"/>
            <a:pathLst>
              <a:path w="5632453" h="3428999">
                <a:moveTo>
                  <a:pt x="0" y="0"/>
                </a:moveTo>
                <a:lnTo>
                  <a:pt x="5632453" y="0"/>
                </a:lnTo>
                <a:lnTo>
                  <a:pt x="5632453" y="3428999"/>
                </a:lnTo>
                <a:lnTo>
                  <a:pt x="0" y="3428999"/>
                </a:lnTo>
                <a:close/>
              </a:path>
            </a:pathLst>
          </a:custGeom>
        </p:spPr>
      </p:pic>
      <p:pic>
        <p:nvPicPr>
          <p:cNvPr id="12" name="Picture Placeholder 11" descr="Diagram&#10;&#10;Description automatically generated">
            <a:extLst>
              <a:ext uri="{FF2B5EF4-FFF2-40B4-BE49-F238E27FC236}">
                <a16:creationId xmlns:a16="http://schemas.microsoft.com/office/drawing/2014/main" id="{F7E9AA46-6DE9-466A-B888-D1187E23DC76}"/>
              </a:ext>
            </a:extLst>
          </p:cNvPr>
          <p:cNvPicPr>
            <a:picLocks noGrp="1" noChangeAspect="1"/>
          </p:cNvPicPr>
          <p:nvPr>
            <p:ph type="pic" sz="quarter" idx="16"/>
          </p:nvPr>
        </p:nvPicPr>
        <p:blipFill rotWithShape="1">
          <a:blip r:embed="rId3"/>
          <a:srcRect t="14852" r="-1" b="3975"/>
          <a:stretch/>
        </p:blipFill>
        <p:spPr>
          <a:xfrm>
            <a:off x="6557147" y="3429002"/>
            <a:ext cx="5632453" cy="3428999"/>
          </a:xfrm>
          <a:custGeom>
            <a:avLst/>
            <a:gdLst/>
            <a:ahLst/>
            <a:cxnLst/>
            <a:rect l="l" t="t" r="r" b="b"/>
            <a:pathLst>
              <a:path w="5632453" h="3428999">
                <a:moveTo>
                  <a:pt x="0" y="0"/>
                </a:moveTo>
                <a:lnTo>
                  <a:pt x="5632453" y="0"/>
                </a:lnTo>
                <a:lnTo>
                  <a:pt x="5632453" y="3428999"/>
                </a:lnTo>
                <a:lnTo>
                  <a:pt x="0" y="3428999"/>
                </a:lnTo>
                <a:close/>
              </a:path>
            </a:pathLst>
          </a:custGeom>
        </p:spPr>
      </p:pic>
      <p:sp>
        <p:nvSpPr>
          <p:cNvPr id="25" name="Rectangle 24">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9AC914C-75EB-4377-B7A1-AA6C2656AB80}"/>
              </a:ext>
            </a:extLst>
          </p:cNvPr>
          <p:cNvSpPr>
            <a:spLocks noGrp="1"/>
          </p:cNvSpPr>
          <p:nvPr>
            <p:ph type="subTitle" idx="1"/>
          </p:nvPr>
        </p:nvSpPr>
        <p:spPr>
          <a:xfrm>
            <a:off x="203373" y="1912360"/>
            <a:ext cx="5437187" cy="2682889"/>
          </a:xfrm>
        </p:spPr>
        <p:txBody>
          <a:bodyPr vert="horz" wrap="square" lIns="0" tIns="0" rIns="0" bIns="0" rtlCol="0" anchor="t">
            <a:normAutofit fontScale="25000" lnSpcReduction="20000"/>
          </a:bodyPr>
          <a:lstStyle/>
          <a:p>
            <a:pPr>
              <a:lnSpc>
                <a:spcPct val="100000"/>
              </a:lnSpc>
              <a:buFont typeface="Arial" panose="020B0604020202020204" pitchFamily="34" charset="0"/>
              <a:buChar char="•"/>
            </a:pPr>
            <a:r>
              <a:rPr lang="en-US" sz="7000" b="1" i="0" dirty="0">
                <a:solidFill>
                  <a:schemeClr val="tx1"/>
                </a:solidFill>
                <a:effectLst/>
                <a:latin typeface="Nunito Sans" pitchFamily="2" charset="0"/>
              </a:rPr>
              <a:t> Dropbox, Facebook, Gmail</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Banking, Financial Services</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 Health Care</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Education</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Government</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Big data Analytics</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Communication</a:t>
            </a:r>
          </a:p>
          <a:p>
            <a:pPr>
              <a:lnSpc>
                <a:spcPct val="100000"/>
              </a:lnSpc>
              <a:buFont typeface="Arial" panose="020B0604020202020204" pitchFamily="34" charset="0"/>
              <a:buChar char="•"/>
            </a:pPr>
            <a:r>
              <a:rPr lang="en-US" sz="7000" b="1" i="0" dirty="0">
                <a:solidFill>
                  <a:schemeClr val="tx1"/>
                </a:solidFill>
                <a:effectLst/>
                <a:latin typeface="Nunito Sans" pitchFamily="2" charset="0"/>
              </a:rPr>
              <a:t>Business Process</a:t>
            </a:r>
          </a:p>
          <a:p>
            <a:pPr>
              <a:lnSpc>
                <a:spcPct val="100000"/>
              </a:lnSpc>
              <a:buFont typeface="Arial" panose="020B0604020202020204" pitchFamily="34" charset="0"/>
              <a:buChar char="•"/>
            </a:pPr>
            <a:endParaRPr lang="en-US" sz="1100" dirty="0"/>
          </a:p>
        </p:txBody>
      </p:sp>
      <p:sp>
        <p:nvSpPr>
          <p:cNvPr id="6" name="Date Placeholder 5">
            <a:extLst>
              <a:ext uri="{FF2B5EF4-FFF2-40B4-BE49-F238E27FC236}">
                <a16:creationId xmlns:a16="http://schemas.microsoft.com/office/drawing/2014/main" id="{D83311D7-F3DE-42CD-B96B-F8AA25C18A32}"/>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Footer Placeholder 6">
            <a:extLst>
              <a:ext uri="{FF2B5EF4-FFF2-40B4-BE49-F238E27FC236}">
                <a16:creationId xmlns:a16="http://schemas.microsoft.com/office/drawing/2014/main" id="{C408B9A6-4072-451D-ABDE-3E80F021DFB1}"/>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8" name="Slide Number Placeholder 7">
            <a:extLst>
              <a:ext uri="{FF2B5EF4-FFF2-40B4-BE49-F238E27FC236}">
                <a16:creationId xmlns:a16="http://schemas.microsoft.com/office/drawing/2014/main" id="{E7C7B887-313C-4C5B-A72B-D45D8306ABB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22" name="Subtitle 2">
            <a:extLst>
              <a:ext uri="{FF2B5EF4-FFF2-40B4-BE49-F238E27FC236}">
                <a16:creationId xmlns:a16="http://schemas.microsoft.com/office/drawing/2014/main" id="{5BC56BFF-9320-49D5-AB8E-5817CAD875F3}"/>
              </a:ext>
            </a:extLst>
          </p:cNvPr>
          <p:cNvSpPr txBox="1">
            <a:spLocks/>
          </p:cNvSpPr>
          <p:nvPr/>
        </p:nvSpPr>
        <p:spPr>
          <a:xfrm>
            <a:off x="0" y="1912359"/>
            <a:ext cx="5864023" cy="2841405"/>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endParaRPr lang="en-US" sz="1100" dirty="0"/>
          </a:p>
        </p:txBody>
      </p:sp>
    </p:spTree>
    <p:extLst>
      <p:ext uri="{BB962C8B-B14F-4D97-AF65-F5344CB8AC3E}">
        <p14:creationId xmlns:p14="http://schemas.microsoft.com/office/powerpoint/2010/main" val="1883688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4" name="Rectangle 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363888" y="-685124"/>
            <a:ext cx="3565524" cy="1997855"/>
          </a:xfrm>
        </p:spPr>
        <p:txBody>
          <a:bodyPr vert="horz" wrap="square" lIns="0" tIns="0" rIns="0" bIns="0" rtlCol="0" anchor="b" anchorCtr="0">
            <a:normAutofit/>
          </a:bodyPr>
          <a:lstStyle/>
          <a:p>
            <a:pPr>
              <a:lnSpc>
                <a:spcPct val="100000"/>
              </a:lnSpc>
            </a:pPr>
            <a:r>
              <a:rPr lang="en-US" kern="1200" dirty="0">
                <a:solidFill>
                  <a:schemeClr val="accent2">
                    <a:lumMod val="60000"/>
                    <a:lumOff val="40000"/>
                  </a:schemeClr>
                </a:solidFill>
                <a:latin typeface="+mj-lt"/>
                <a:ea typeface="+mj-ea"/>
                <a:cs typeface="+mj-cs"/>
              </a:rPr>
              <a:t>Conclusion: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221942" y="1455938"/>
            <a:ext cx="3722177" cy="3494527"/>
          </a:xfrm>
        </p:spPr>
        <p:txBody>
          <a:bodyPr vert="horz" wrap="square" lIns="0" tIns="0" rIns="0" bIns="0" rtlCol="0" anchor="t">
            <a:noAutofit/>
          </a:bodyPr>
          <a:lstStyle/>
          <a:p>
            <a:pPr>
              <a:lnSpc>
                <a:spcPct val="100000"/>
              </a:lnSpc>
            </a:pPr>
            <a:r>
              <a:rPr lang="en-US" sz="1800" b="0" i="0" dirty="0">
                <a:solidFill>
                  <a:schemeClr val="tx1"/>
                </a:solidFill>
                <a:effectLst/>
                <a:latin typeface="Nunito Sans" pitchFamily="2" charset="0"/>
              </a:rPr>
              <a:t>The popularity of cloud computing is grooming day by day due to its numerous benefits. The ability to avoid expensive software license costs is one of the factors that enables companies to provide cloud services. They are </a:t>
            </a:r>
            <a:r>
              <a:rPr lang="en-US" sz="1800" dirty="0">
                <a:solidFill>
                  <a:schemeClr val="tx1"/>
                </a:solidFill>
                <a:latin typeface="Nunito Sans" pitchFamily="2" charset="0"/>
              </a:rPr>
              <a:t>I</a:t>
            </a:r>
            <a:r>
              <a:rPr lang="en-US" sz="1800" b="0" i="0" dirty="0">
                <a:solidFill>
                  <a:schemeClr val="tx1"/>
                </a:solidFill>
                <a:effectLst/>
                <a:latin typeface="Nunito Sans" pitchFamily="2" charset="0"/>
              </a:rPr>
              <a:t>nternet   based Cloud resources are available over the network anytime and are accessed through a standard mechanism that promotes use by different types of platforms (e.g.: mobile  phones, laptops, and PDAs). They also help in e-learning by providing many services online for education</a:t>
            </a:r>
            <a:r>
              <a:rPr lang="en-US" sz="1200" b="0" i="0" dirty="0">
                <a:solidFill>
                  <a:schemeClr val="tx1"/>
                </a:solidFill>
                <a:effectLst/>
                <a:latin typeface="Nunito Sans" pitchFamily="2" charset="0"/>
              </a:rPr>
              <a:t>. </a:t>
            </a:r>
            <a:endParaRPr lang="en-US" sz="1400" dirty="0">
              <a:solidFill>
                <a:schemeClr val="tx1"/>
              </a:solidFill>
            </a:endParaRPr>
          </a:p>
        </p:txBody>
      </p:sp>
      <p:pic>
        <p:nvPicPr>
          <p:cNvPr id="8" name="Picture Placeholder 7">
            <a:extLst>
              <a:ext uri="{FF2B5EF4-FFF2-40B4-BE49-F238E27FC236}">
                <a16:creationId xmlns:a16="http://schemas.microsoft.com/office/drawing/2014/main" id="{95B24CE9-9614-45D6-82C5-58B1464042FE}"/>
              </a:ext>
            </a:extLst>
          </p:cNvPr>
          <p:cNvPicPr>
            <a:picLocks noGrp="1" noChangeAspect="1"/>
          </p:cNvPicPr>
          <p:nvPr>
            <p:ph type="pic" sz="quarter" idx="13"/>
          </p:nvPr>
        </p:nvPicPr>
        <p:blipFill rotWithShape="1">
          <a:blip r:embed="rId3"/>
          <a:srcRect l="12814" r="12813"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6" name="Rectangle 2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endParaRPr lang="en-US" sz="1000" kern="120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6371409" cy="984885"/>
          </a:xfrm>
        </p:spPr>
        <p:txBody>
          <a:bodyPr vert="horz" wrap="square" lIns="0" tIns="0" rIns="0" bIns="0" rtlCol="0" anchor="ctr" anchorCtr="0">
            <a:normAutofit/>
          </a:bodyPr>
          <a:lstStyle/>
          <a:p>
            <a:pPr>
              <a:lnSpc>
                <a:spcPct val="100000"/>
              </a:lnSpc>
            </a:pPr>
            <a:endParaRPr lang="en-US" kern="1200" dirty="0">
              <a:solidFill>
                <a:schemeClr val="tx1"/>
              </a:solidFill>
              <a:latin typeface="+mj-lt"/>
              <a:ea typeface="+mj-ea"/>
              <a:cs typeface="+mj-cs"/>
            </a:endParaRP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7140575" y="549275"/>
            <a:ext cx="4498976" cy="984885"/>
          </a:xfrm>
        </p:spPr>
        <p:txBody>
          <a:bodyPr vert="horz" wrap="square" lIns="0" tIns="0" rIns="0" bIns="0" rtlCol="0" anchor="ctr">
            <a:normAutofit/>
          </a:bodyPr>
          <a:lstStyle/>
          <a:p>
            <a:pPr marL="0" indent="0" algn="r">
              <a:lnSpc>
                <a:spcPct val="100000"/>
              </a:lnSpc>
            </a:pPr>
            <a:endParaRPr lang="en-US" sz="2400" kern="1200">
              <a:latin typeface="+mn-lt"/>
              <a:ea typeface="+mn-ea"/>
              <a:cs typeface="+mn-cs"/>
            </a:endParaRPr>
          </a:p>
        </p:txBody>
      </p:sp>
      <p:sp>
        <p:nvSpPr>
          <p:cNvPr id="52" name="Oval 51">
            <a:extLst>
              <a:ext uri="{FF2B5EF4-FFF2-40B4-BE49-F238E27FC236}">
                <a16:creationId xmlns:a16="http://schemas.microsoft.com/office/drawing/2014/main" id="{17F40A88-27FA-47EF-8DE2-4C27138ED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5727" y="190343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53">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8" name="Picture Placeholder 7" descr="Application, background pattern&#10;&#10;Description automatically generated">
            <a:extLst>
              <a:ext uri="{FF2B5EF4-FFF2-40B4-BE49-F238E27FC236}">
                <a16:creationId xmlns:a16="http://schemas.microsoft.com/office/drawing/2014/main" id="{A5566E8F-3388-4C50-ADB9-2FA9BE974751}"/>
              </a:ext>
            </a:extLst>
          </p:cNvPr>
          <p:cNvPicPr>
            <a:picLocks noGrp="1" noChangeAspect="1"/>
          </p:cNvPicPr>
          <p:nvPr>
            <p:ph type="pic" sz="quarter" idx="16"/>
          </p:nvPr>
        </p:nvPicPr>
        <p:blipFill rotWithShape="1">
          <a:blip r:embed="rId2"/>
          <a:srcRect t="-7241" r="-796" b="8102"/>
          <a:stretch/>
        </p:blipFill>
        <p:spPr>
          <a:xfrm>
            <a:off x="0" y="0"/>
            <a:ext cx="12096453" cy="7019885"/>
          </a:xfrm>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064574" y="2259772"/>
            <a:ext cx="4852613" cy="1997855"/>
          </a:xfrm>
        </p:spPr>
        <p:txBody>
          <a:bodyPr/>
          <a:lstStyle/>
          <a:p>
            <a:pPr algn="ctr"/>
            <a:r>
              <a:rPr lang="en-US" sz="1800" dirty="0">
                <a:solidFill>
                  <a:schemeClr val="accent2"/>
                </a:solidFill>
                <a:latin typeface="Algerian" panose="04020705040A02060702" pitchFamily="82" charset="0"/>
              </a:rPr>
              <a:t>KAZI ABDULLAH JARIF</a:t>
            </a:r>
            <a:br>
              <a:rPr lang="en-US" sz="1800" dirty="0">
                <a:solidFill>
                  <a:schemeClr val="accent2"/>
                </a:solidFill>
                <a:latin typeface="Algerian" panose="04020705040A02060702" pitchFamily="82" charset="0"/>
              </a:rPr>
            </a:br>
            <a:r>
              <a:rPr lang="en-US" sz="1800" dirty="0">
                <a:solidFill>
                  <a:schemeClr val="accent2"/>
                </a:solidFill>
                <a:latin typeface="Algerian" panose="04020705040A02060702" pitchFamily="82" charset="0"/>
              </a:rPr>
              <a:t>id- 22-46386-1</a:t>
            </a:r>
          </a:p>
        </p:txBody>
      </p:sp>
      <p:pic>
        <p:nvPicPr>
          <p:cNvPr id="19" name="Content Placeholder 18" descr="Diagram, schematic&#10;&#10;Description automatically generated">
            <a:extLst>
              <a:ext uri="{FF2B5EF4-FFF2-40B4-BE49-F238E27FC236}">
                <a16:creationId xmlns:a16="http://schemas.microsoft.com/office/drawing/2014/main" id="{80C3EB36-74EF-401A-B65D-1BB1DA7BD22C}"/>
              </a:ext>
            </a:extLst>
          </p:cNvPr>
          <p:cNvPicPr>
            <a:picLocks noGrp="1" noChangeAspect="1"/>
          </p:cNvPicPr>
          <p:nvPr>
            <p:ph idx="1"/>
          </p:nvPr>
        </p:nvPicPr>
        <p:blipFill>
          <a:blip r:embed="rId2"/>
          <a:stretch>
            <a:fillRect/>
          </a:stretch>
        </p:blipFill>
        <p:spPr>
          <a:xfrm>
            <a:off x="7960659" y="2186516"/>
            <a:ext cx="4020532" cy="278298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23210" y="38904"/>
            <a:ext cx="2844643" cy="2844643"/>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7" name="Picture Placeholder 6" descr="A picture containing text, electronics&#10;&#10;Description automatically generated">
            <a:extLst>
              <a:ext uri="{FF2B5EF4-FFF2-40B4-BE49-F238E27FC236}">
                <a16:creationId xmlns:a16="http://schemas.microsoft.com/office/drawing/2014/main" id="{C48897F3-9EAE-457C-81D6-0ED52DA3AB05}"/>
              </a:ext>
            </a:extLst>
          </p:cNvPr>
          <p:cNvPicPr>
            <a:picLocks noGrp="1" noChangeAspect="1"/>
          </p:cNvPicPr>
          <p:nvPr>
            <p:ph type="pic" sz="quarter" idx="15"/>
          </p:nvPr>
        </p:nvPicPr>
        <p:blipFill>
          <a:blip r:embed="rId4"/>
          <a:srcRect l="27062" r="27062"/>
          <a:stretch>
            <a:fillRect/>
          </a:stretch>
        </p:blipFill>
        <p:spPr>
          <a:xfrm>
            <a:off x="242887" y="3793494"/>
            <a:ext cx="2936876" cy="2936876"/>
          </a:xfrm>
        </p:spPr>
      </p:pic>
      <p:pic>
        <p:nvPicPr>
          <p:cNvPr id="9" name="Google Shape;696;p43" descr="School boy with solid fill">
            <a:extLst>
              <a:ext uri="{FF2B5EF4-FFF2-40B4-BE49-F238E27FC236}">
                <a16:creationId xmlns:a16="http://schemas.microsoft.com/office/drawing/2014/main" id="{995882DB-31F2-49B6-9405-9126E13AA0D6}"/>
              </a:ext>
            </a:extLst>
          </p:cNvPr>
          <p:cNvPicPr preferRelativeResize="0"/>
          <p:nvPr/>
        </p:nvPicPr>
        <p:blipFill>
          <a:blip r:embed="rId5">
            <a:extLst>
              <a:ext uri="{96DAC541-7B7A-43D3-8B79-37D633B846F1}">
                <asvg:svgBlip xmlns:asvg="http://schemas.microsoft.com/office/drawing/2016/SVG/main" r:embed="rId6"/>
              </a:ext>
            </a:extLst>
          </a:blip>
          <a:srcRect/>
          <a:stretch/>
        </p:blipFill>
        <p:spPr>
          <a:xfrm>
            <a:off x="4575804" y="1940318"/>
            <a:ext cx="1945341" cy="1886457"/>
          </a:xfrm>
          <a:prstGeom prst="ellipse">
            <a:avLst/>
          </a:prstGeom>
          <a:noFill/>
          <a:ln>
            <a:noFill/>
          </a:ln>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4" name="Freeform: Shape 6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Freeform: Shape 6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9" name="Rectangle 6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96F61C3-75EA-464E-ABF5-0C4707C1D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347" y="58998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425447" y="2222429"/>
            <a:ext cx="5670553" cy="2543698"/>
          </a:xfrm>
        </p:spPr>
        <p:txBody>
          <a:bodyPr vert="horz" wrap="square" lIns="0" tIns="0" rIns="0" bIns="0" rtlCol="0" anchor="b" anchorCtr="0">
            <a:noAutofit/>
          </a:bodyPr>
          <a:lstStyle/>
          <a:p>
            <a:pPr marL="857250" indent="-857250">
              <a:lnSpc>
                <a:spcPct val="100000"/>
              </a:lnSpc>
              <a:buFont typeface="Wingdings" panose="05000000000000000000" pitchFamily="2" charset="2"/>
              <a:buChar char="Ø"/>
            </a:pPr>
            <a:r>
              <a:rPr lang="en-US" sz="5400" dirty="0">
                <a:solidFill>
                  <a:schemeClr val="accent2">
                    <a:lumMod val="40000"/>
                    <a:lumOff val="60000"/>
                  </a:schemeClr>
                </a:solidFill>
              </a:rPr>
              <a:t>Introduction:</a:t>
            </a:r>
            <a:br>
              <a:rPr lang="en-US" sz="5400" dirty="0">
                <a:solidFill>
                  <a:schemeClr val="accent2">
                    <a:lumMod val="40000"/>
                    <a:lumOff val="60000"/>
                  </a:schemeClr>
                </a:solidFill>
              </a:rPr>
            </a:br>
            <a:br>
              <a:rPr lang="en-US" sz="4400" dirty="0">
                <a:solidFill>
                  <a:schemeClr val="accent2">
                    <a:lumMod val="40000"/>
                    <a:lumOff val="60000"/>
                  </a:schemeClr>
                </a:solidFill>
              </a:rPr>
            </a:br>
            <a:br>
              <a:rPr lang="en-US" sz="4400" dirty="0">
                <a:solidFill>
                  <a:schemeClr val="accent2">
                    <a:lumMod val="40000"/>
                    <a:lumOff val="60000"/>
                  </a:schemeClr>
                </a:solidFill>
              </a:rPr>
            </a:br>
            <a:br>
              <a:rPr lang="en-US" sz="4400" dirty="0"/>
            </a:br>
            <a:r>
              <a:rPr lang="en-US" sz="4400" dirty="0"/>
              <a:t>	</a:t>
            </a:r>
            <a:r>
              <a:rPr lang="en-US" sz="4400" dirty="0">
                <a:solidFill>
                  <a:schemeClr val="accent1">
                    <a:lumMod val="60000"/>
                    <a:lumOff val="40000"/>
                  </a:schemeClr>
                </a:solidFill>
              </a:rPr>
              <a:t>What is Cloud ?</a:t>
            </a:r>
          </a:p>
        </p:txBody>
      </p:sp>
      <p:grpSp>
        <p:nvGrpSpPr>
          <p:cNvPr id="73" name="Group 72">
            <a:extLst>
              <a:ext uri="{FF2B5EF4-FFF2-40B4-BE49-F238E27FC236}">
                <a16:creationId xmlns:a16="http://schemas.microsoft.com/office/drawing/2014/main" id="{76E46CD1-A3BF-4D9E-8B22-6357740E2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79045" y="5111497"/>
            <a:ext cx="1980001" cy="1363916"/>
            <a:chOff x="4879602" y="3781429"/>
            <a:chExt cx="1980001" cy="1363916"/>
          </a:xfrm>
        </p:grpSpPr>
        <p:sp>
          <p:nvSpPr>
            <p:cNvPr id="74" name="Freeform: Shape 73">
              <a:extLst>
                <a:ext uri="{FF2B5EF4-FFF2-40B4-BE49-F238E27FC236}">
                  <a16:creationId xmlns:a16="http://schemas.microsoft.com/office/drawing/2014/main" id="{0083AAEC-FEEB-4E1D-AF58-8B1363BDEC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65DFDBF6-2CDB-4738-82A1-5262689031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Oval 75">
              <a:extLst>
                <a:ext uri="{FF2B5EF4-FFF2-40B4-BE49-F238E27FC236}">
                  <a16:creationId xmlns:a16="http://schemas.microsoft.com/office/drawing/2014/main" id="{21FEBD2F-7901-4A63-A548-E6D1A7BA2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A50EE632-28B6-4966-8570-D5EA8ED1E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 name="Picture Placeholder 31" descr="Background pattern&#10;&#10;Description automatically generated">
            <a:extLst>
              <a:ext uri="{FF2B5EF4-FFF2-40B4-BE49-F238E27FC236}">
                <a16:creationId xmlns:a16="http://schemas.microsoft.com/office/drawing/2014/main" id="{9474EA98-67A9-4F31-80F7-166FA24E66C8}"/>
              </a:ext>
            </a:extLst>
          </p:cNvPr>
          <p:cNvPicPr>
            <a:picLocks noGrp="1" noChangeAspect="1"/>
          </p:cNvPicPr>
          <p:nvPr>
            <p:ph type="pic" sz="quarter" idx="13"/>
          </p:nvPr>
        </p:nvPicPr>
        <p:blipFill rotWithShape="1">
          <a:blip r:embed="rId3"/>
          <a:srcRect b="5262"/>
          <a:stretch/>
        </p:blipFill>
        <p:spPr>
          <a:xfrm>
            <a:off x="6557148" y="549276"/>
            <a:ext cx="5083988" cy="3215753"/>
          </a:xfrm>
          <a:custGeom>
            <a:avLst/>
            <a:gdLst/>
            <a:ahLst/>
            <a:cxnLst/>
            <a:rect l="l" t="t" r="r" b="b"/>
            <a:pathLst>
              <a:path w="5083988" h="3215753">
                <a:moveTo>
                  <a:pt x="0" y="0"/>
                </a:moveTo>
                <a:lnTo>
                  <a:pt x="5083988" y="0"/>
                </a:lnTo>
                <a:lnTo>
                  <a:pt x="5083988" y="3215753"/>
                </a:lnTo>
                <a:lnTo>
                  <a:pt x="0" y="3215753"/>
                </a:lnTo>
                <a:close/>
              </a:path>
            </a:pathLst>
          </a:custGeo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8334" r="1" b="10862"/>
          <a:stretch/>
        </p:blipFill>
        <p:spPr>
          <a:xfrm>
            <a:off x="6557148" y="3765028"/>
            <a:ext cx="2541995" cy="2543698"/>
          </a:xfrm>
          <a:custGeom>
            <a:avLst/>
            <a:gdLst/>
            <a:ahLst/>
            <a:cxnLst/>
            <a:rect l="l" t="t" r="r" b="b"/>
            <a:pathLst>
              <a:path w="2541995" h="2543698">
                <a:moveTo>
                  <a:pt x="0" y="0"/>
                </a:moveTo>
                <a:lnTo>
                  <a:pt x="2541995" y="0"/>
                </a:lnTo>
                <a:lnTo>
                  <a:pt x="2541995" y="2543698"/>
                </a:lnTo>
                <a:lnTo>
                  <a:pt x="0" y="2543698"/>
                </a:lnTo>
                <a:close/>
              </a:path>
            </a:pathLst>
          </a:custGeom>
        </p:spPr>
      </p:pic>
      <p:pic>
        <p:nvPicPr>
          <p:cNvPr id="28" name="Picture Placeholder 27" descr="A picture containing text&#10;&#10;Description automatically generated">
            <a:extLst>
              <a:ext uri="{FF2B5EF4-FFF2-40B4-BE49-F238E27FC236}">
                <a16:creationId xmlns:a16="http://schemas.microsoft.com/office/drawing/2014/main" id="{6E7A0A52-01E1-4E71-B1D4-7C036E2EE6D5}"/>
              </a:ext>
            </a:extLst>
          </p:cNvPr>
          <p:cNvPicPr>
            <a:picLocks noGrp="1" noChangeAspect="1"/>
          </p:cNvPicPr>
          <p:nvPr>
            <p:ph type="pic" sz="quarter" idx="14"/>
          </p:nvPr>
        </p:nvPicPr>
        <p:blipFill rotWithShape="1">
          <a:blip r:embed="rId5"/>
          <a:srcRect t="7185" r="-1" b="2976"/>
          <a:stretch/>
        </p:blipFill>
        <p:spPr>
          <a:xfrm>
            <a:off x="9099143" y="3765028"/>
            <a:ext cx="2541995" cy="2543698"/>
          </a:xfrm>
          <a:custGeom>
            <a:avLst/>
            <a:gdLst/>
            <a:ahLst/>
            <a:cxnLst/>
            <a:rect l="l" t="t" r="r" b="b"/>
            <a:pathLst>
              <a:path w="2541995" h="2543698">
                <a:moveTo>
                  <a:pt x="0" y="0"/>
                </a:moveTo>
                <a:lnTo>
                  <a:pt x="2541995" y="0"/>
                </a:lnTo>
                <a:lnTo>
                  <a:pt x="2541995" y="2543698"/>
                </a:lnTo>
                <a:lnTo>
                  <a:pt x="0" y="2543698"/>
                </a:lnTo>
                <a:close/>
              </a:path>
            </a:pathLst>
          </a:custGeo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6" name="Freeform: Shape 3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Shape 3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076CC-C799-40B5-8FBD-CD1BF1DC12BA}"/>
              </a:ext>
            </a:extLst>
          </p:cNvPr>
          <p:cNvSpPr>
            <a:spLocks noGrp="1"/>
          </p:cNvSpPr>
          <p:nvPr>
            <p:ph type="title"/>
          </p:nvPr>
        </p:nvSpPr>
        <p:spPr>
          <a:xfrm>
            <a:off x="855497" y="2194929"/>
            <a:ext cx="3565524" cy="1997855"/>
          </a:xfrm>
        </p:spPr>
        <p:txBody>
          <a:bodyPr vert="horz" wrap="square" lIns="0" tIns="0" rIns="0" bIns="0" rtlCol="0" anchor="b" anchorCtr="0">
            <a:normAutofit fontScale="90000"/>
          </a:bodyPr>
          <a:lstStyle/>
          <a:p>
            <a:pPr>
              <a:lnSpc>
                <a:spcPct val="100000"/>
              </a:lnSpc>
            </a:pPr>
            <a:r>
              <a:rPr lang="en-US" dirty="0">
                <a:solidFill>
                  <a:schemeClr val="accent2">
                    <a:lumMod val="60000"/>
                    <a:lumOff val="40000"/>
                  </a:schemeClr>
                </a:solidFill>
              </a:rPr>
              <a:t>What is Cloud Computing ? </a:t>
            </a:r>
            <a:br>
              <a:rPr lang="en-US" dirty="0"/>
            </a:br>
            <a:endParaRPr lang="en-US" dirty="0"/>
          </a:p>
        </p:txBody>
      </p:sp>
      <p:grpSp>
        <p:nvGrpSpPr>
          <p:cNvPr id="50" name="Group 42">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4" name="Oval 47">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Placeholder 12" descr="Diagram, icon&#10;&#10;Description automatically generated">
            <a:extLst>
              <a:ext uri="{FF2B5EF4-FFF2-40B4-BE49-F238E27FC236}">
                <a16:creationId xmlns:a16="http://schemas.microsoft.com/office/drawing/2014/main" id="{2CF23D53-64A7-4D70-9BF7-6FCBB4B3A999}"/>
              </a:ext>
            </a:extLst>
          </p:cNvPr>
          <p:cNvPicPr>
            <a:picLocks noGrp="1" noChangeAspect="1"/>
          </p:cNvPicPr>
          <p:nvPr>
            <p:ph type="pic" sz="quarter" idx="13"/>
          </p:nvPr>
        </p:nvPicPr>
        <p:blipFill rotWithShape="1">
          <a:blip r:embed="rId2"/>
          <a:srcRect t="2561" r="-2" b="2558"/>
          <a:stretch/>
        </p:blipFill>
        <p:spPr>
          <a:xfrm>
            <a:off x="4550900" y="1108132"/>
            <a:ext cx="7090237" cy="4641736"/>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Footer Placeholder 5">
            <a:extLst>
              <a:ext uri="{FF2B5EF4-FFF2-40B4-BE49-F238E27FC236}">
                <a16:creationId xmlns:a16="http://schemas.microsoft.com/office/drawing/2014/main" id="{B747DA76-3F5A-4A11-836B-CB2FAF0649B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D37B82AE-EBE5-42A2-972F-274D30C9D19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64546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6" name="Freeform: Shape 5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Freeform: Shape 5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1" name="Rectangle 6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5437186" cy="2663806"/>
          </a:xfrm>
        </p:spPr>
        <p:txBody>
          <a:bodyPr vert="horz" wrap="square" lIns="0" tIns="0" rIns="0" bIns="0" rtlCol="0" anchor="b" anchorCtr="0">
            <a:normAutofit/>
          </a:bodyPr>
          <a:lstStyle/>
          <a:p>
            <a:r>
              <a:rPr lang="en-US" dirty="0">
                <a:solidFill>
                  <a:schemeClr val="accent2">
                    <a:lumMod val="60000"/>
                    <a:lumOff val="40000"/>
                  </a:schemeClr>
                </a:solidFill>
              </a:rPr>
              <a:t>Types of Cloud Computing Providers:</a:t>
            </a:r>
          </a:p>
        </p:txBody>
      </p:sp>
      <p:grpSp>
        <p:nvGrpSpPr>
          <p:cNvPr id="73" name="Group 64">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74"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Picture 5" descr="A picture containing text, clipart, businesscard&#10;&#10;Description automatically generated">
            <a:extLst>
              <a:ext uri="{FF2B5EF4-FFF2-40B4-BE49-F238E27FC236}">
                <a16:creationId xmlns:a16="http://schemas.microsoft.com/office/drawing/2014/main" id="{E0C1E997-165D-4AD4-8A3A-B5D6227F2BA6}"/>
              </a:ext>
            </a:extLst>
          </p:cNvPr>
          <p:cNvPicPr>
            <a:picLocks noChangeAspect="1"/>
          </p:cNvPicPr>
          <p:nvPr/>
        </p:nvPicPr>
        <p:blipFill>
          <a:blip r:embed="rId3"/>
          <a:stretch>
            <a:fillRect/>
          </a:stretch>
        </p:blipFill>
        <p:spPr>
          <a:xfrm>
            <a:off x="6557147" y="613325"/>
            <a:ext cx="5083992" cy="2643675"/>
          </a:xfrm>
          <a:custGeom>
            <a:avLst/>
            <a:gdLst/>
            <a:ahLst/>
            <a:cxnLst/>
            <a:rect l="l" t="t" r="r" b="b"/>
            <a:pathLst>
              <a:path w="5083992" h="2880518">
                <a:moveTo>
                  <a:pt x="0" y="0"/>
                </a:moveTo>
                <a:lnTo>
                  <a:pt x="5083992" y="0"/>
                </a:lnTo>
                <a:lnTo>
                  <a:pt x="5083992" y="2880518"/>
                </a:lnTo>
                <a:lnTo>
                  <a:pt x="0" y="2880518"/>
                </a:lnTo>
                <a:close/>
              </a:path>
            </a:pathLst>
          </a:custGeom>
        </p:spPr>
      </p:pic>
      <p:sp>
        <p:nvSpPr>
          <p:cNvPr id="77" name="Freeform: Shape 69">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Freeform: Shape 71">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00571" y="3327998"/>
            <a:ext cx="5437187" cy="2682889"/>
          </a:xfrm>
        </p:spPr>
        <p:txBody>
          <a:bodyPr vert="horz" wrap="square" lIns="0" tIns="0" rIns="0" bIns="0" rtlCol="0" anchor="t">
            <a:normAutofit/>
          </a:bodyPr>
          <a:lstStyle/>
          <a:p>
            <a:pPr marL="0">
              <a:buFont typeface="Arial" panose="020B0604020202020204" pitchFamily="34" charset="0"/>
              <a:buChar char="•"/>
            </a:pPr>
            <a:r>
              <a:rPr lang="en-US" sz="2000" dirty="0"/>
              <a:t>There are three kinds of cloud computing providers –</a:t>
            </a:r>
          </a:p>
          <a:p>
            <a:pPr marL="0">
              <a:buFont typeface="Arial" panose="020B0604020202020204" pitchFamily="34" charset="0"/>
              <a:buChar char="•"/>
            </a:pPr>
            <a:r>
              <a:rPr lang="en-US" sz="2000" dirty="0"/>
              <a:t> 1. Infrastructure as a Service (IaaS),</a:t>
            </a:r>
          </a:p>
          <a:p>
            <a:pPr marL="0">
              <a:buFont typeface="Arial" panose="020B0604020202020204" pitchFamily="34" charset="0"/>
              <a:buChar char="•"/>
            </a:pPr>
            <a:r>
              <a:rPr lang="en-US" sz="2000" dirty="0"/>
              <a:t>2.  Platform as a Service (PaaS) ,</a:t>
            </a:r>
          </a:p>
          <a:p>
            <a:pPr marL="0">
              <a:buFont typeface="Arial" panose="020B0604020202020204" pitchFamily="34" charset="0"/>
              <a:buChar char="•"/>
            </a:pPr>
            <a:r>
              <a:rPr lang="en-US" sz="2000" dirty="0"/>
              <a:t>3.Software as a Service (SaaS).  </a:t>
            </a: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6633932" y="3536950"/>
            <a:ext cx="4930421" cy="2773362"/>
          </a:xfrm>
          <a:custGeom>
            <a:avLst/>
            <a:gdLst/>
            <a:ahLst/>
            <a:cxnLst/>
            <a:rect l="l" t="t" r="r" b="b"/>
            <a:pathLst>
              <a:path w="5083992" h="2880518">
                <a:moveTo>
                  <a:pt x="0" y="0"/>
                </a:moveTo>
                <a:lnTo>
                  <a:pt x="5083992" y="0"/>
                </a:lnTo>
                <a:lnTo>
                  <a:pt x="5083992" y="2880518"/>
                </a:lnTo>
                <a:lnTo>
                  <a:pt x="0" y="2880518"/>
                </a:lnTo>
                <a:close/>
              </a:path>
            </a:pathLst>
          </a:custGeom>
        </p:spPr>
      </p:pic>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Diagram&#10;&#10;Description automatically generated">
            <a:extLst>
              <a:ext uri="{FF2B5EF4-FFF2-40B4-BE49-F238E27FC236}">
                <a16:creationId xmlns:a16="http://schemas.microsoft.com/office/drawing/2014/main" id="{30FFACA4-C3A8-490B-B8A8-3C8A2FF5852F}"/>
              </a:ext>
            </a:extLst>
          </p:cNvPr>
          <p:cNvPicPr>
            <a:picLocks noGrp="1" noChangeAspect="1"/>
          </p:cNvPicPr>
          <p:nvPr>
            <p:ph sz="quarter" idx="15"/>
          </p:nvPr>
        </p:nvPicPr>
        <p:blipFill rotWithShape="1">
          <a:blip r:embed="rId2"/>
          <a:srcRect l="2279" t="-2364" r="-644" b="-3026"/>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6" name="Rectangle 15">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6788B04F-1268-4539-A648-A3FBB693409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10548C61-C2C7-4FF3-A16B-B627FBBC9141}"/>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BEB5D2F1-0280-46DE-8C83-9D2BA031D37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52380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375097" cy="171214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US" dirty="0">
                <a:solidFill>
                  <a:schemeClr val="accent2">
                    <a:lumMod val="60000"/>
                    <a:lumOff val="40000"/>
                  </a:schemeClr>
                </a:solidFill>
              </a:rPr>
              <a:t>Deployment model:</a:t>
            </a:r>
            <a:br>
              <a:rPr lang="en-US" dirty="0">
                <a:solidFill>
                  <a:schemeClr val="accent2">
                    <a:lumMod val="60000"/>
                    <a:lumOff val="40000"/>
                  </a:schemeClr>
                </a:solidFill>
              </a:rPr>
            </a:br>
            <a:r>
              <a:rPr lang="en-US" dirty="0"/>
              <a:t>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2396358"/>
            <a:ext cx="3726170" cy="2736082"/>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en-US" sz="3200" dirty="0">
                <a:solidFill>
                  <a:schemeClr val="tx1"/>
                </a:solidFill>
              </a:rPr>
              <a:t>  Public cloud </a:t>
            </a:r>
          </a:p>
          <a:p>
            <a:r>
              <a:rPr lang="en-US" sz="3200" dirty="0">
                <a:solidFill>
                  <a:schemeClr val="tx1"/>
                </a:solidFill>
              </a:rPr>
              <a:t> Hybrid cloud</a:t>
            </a:r>
          </a:p>
          <a:p>
            <a:r>
              <a:rPr lang="en-US" sz="3200" dirty="0">
                <a:solidFill>
                  <a:schemeClr val="tx1"/>
                </a:solidFill>
              </a:rPr>
              <a:t> Private cloud</a:t>
            </a:r>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3" name="Arrow: Right 2">
            <a:extLst>
              <a:ext uri="{FF2B5EF4-FFF2-40B4-BE49-F238E27FC236}">
                <a16:creationId xmlns:a16="http://schemas.microsoft.com/office/drawing/2014/main" id="{E789A427-CBC8-4FE4-BC81-F7165A4D5DD2}"/>
              </a:ext>
            </a:extLst>
          </p:cNvPr>
          <p:cNvSpPr/>
          <p:nvPr/>
        </p:nvSpPr>
        <p:spPr>
          <a:xfrm>
            <a:off x="298410" y="2555536"/>
            <a:ext cx="330855" cy="28120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 name="Graphic 5" descr="Cloud with solid fill">
            <a:extLst>
              <a:ext uri="{FF2B5EF4-FFF2-40B4-BE49-F238E27FC236}">
                <a16:creationId xmlns:a16="http://schemas.microsoft.com/office/drawing/2014/main" id="{18204CC2-0C8D-4D3E-921F-19CE64D208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3264" y="2849999"/>
            <a:ext cx="914400" cy="914400"/>
          </a:xfrm>
          <a:prstGeom prst="rect">
            <a:avLst/>
          </a:prstGeom>
        </p:spPr>
      </p:pic>
      <p:sp>
        <p:nvSpPr>
          <p:cNvPr id="7" name="Arrow: Right 6">
            <a:extLst>
              <a:ext uri="{FF2B5EF4-FFF2-40B4-BE49-F238E27FC236}">
                <a16:creationId xmlns:a16="http://schemas.microsoft.com/office/drawing/2014/main" id="{19AE762A-6A4C-4909-911A-268A5F4B4E1C}"/>
              </a:ext>
            </a:extLst>
          </p:cNvPr>
          <p:cNvSpPr/>
          <p:nvPr/>
        </p:nvSpPr>
        <p:spPr>
          <a:xfrm>
            <a:off x="280587" y="3288398"/>
            <a:ext cx="330856" cy="28120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59A784B-06F9-4DD6-ACE2-E28A0F7FEF1A}"/>
              </a:ext>
            </a:extLst>
          </p:cNvPr>
          <p:cNvSpPr/>
          <p:nvPr/>
        </p:nvSpPr>
        <p:spPr>
          <a:xfrm>
            <a:off x="298409" y="4057874"/>
            <a:ext cx="330856" cy="28120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Diagram&#10;&#10;Description automatically generated">
            <a:extLst>
              <a:ext uri="{FF2B5EF4-FFF2-40B4-BE49-F238E27FC236}">
                <a16:creationId xmlns:a16="http://schemas.microsoft.com/office/drawing/2014/main" id="{9F475656-2F68-4FE3-892D-370CE0B9A200}"/>
              </a:ext>
            </a:extLst>
          </p:cNvPr>
          <p:cNvPicPr>
            <a:picLocks noGrp="1" noChangeAspect="1"/>
          </p:cNvPicPr>
          <p:nvPr>
            <p:ph sz="quarter" idx="15"/>
          </p:nvPr>
        </p:nvPicPr>
        <p:blipFill rotWithShape="1">
          <a:blip r:embed="rId2"/>
          <a:srcRect l="-2" t="152" r="1554" b="10253"/>
          <a:stretch/>
        </p:blipFill>
        <p:spPr>
          <a:xfrm>
            <a:off x="94705" y="399385"/>
            <a:ext cx="12002590" cy="6107827"/>
          </a:xfrm>
          <a:custGeom>
            <a:avLst/>
            <a:gdLst/>
            <a:ahLst/>
            <a:cxnLst/>
            <a:rect l="l" t="t" r="r" b="b"/>
            <a:pathLst>
              <a:path w="12192000" h="6310312">
                <a:moveTo>
                  <a:pt x="0" y="0"/>
                </a:moveTo>
                <a:lnTo>
                  <a:pt x="12192000" y="0"/>
                </a:lnTo>
                <a:lnTo>
                  <a:pt x="12192000" y="6310312"/>
                </a:lnTo>
                <a:lnTo>
                  <a:pt x="0" y="6310312"/>
                </a:lnTo>
                <a:close/>
              </a:path>
            </a:pathLst>
          </a:custGeom>
        </p:spPr>
      </p:pic>
      <p:sp>
        <p:nvSpPr>
          <p:cNvPr id="6" name="Footer Placeholder 5">
            <a:extLst>
              <a:ext uri="{FF2B5EF4-FFF2-40B4-BE49-F238E27FC236}">
                <a16:creationId xmlns:a16="http://schemas.microsoft.com/office/drawing/2014/main" id="{88BBD6B6-BE8A-486B-AD29-AD0D58C1F816}"/>
              </a:ext>
            </a:extLst>
          </p:cNvPr>
          <p:cNvSpPr>
            <a:spLocks noGrp="1"/>
          </p:cNvSpPr>
          <p:nvPr>
            <p:ph type="ftr" sz="quarter" idx="11"/>
          </p:nvPr>
        </p:nvSpPr>
        <p:spPr>
          <a:xfrm flipV="1">
            <a:off x="3952568" y="6661099"/>
            <a:ext cx="5785792" cy="45719"/>
          </a:xfrm>
        </p:spPr>
        <p:txBody>
          <a:bodyPr vert="horz" wrap="square" lIns="0" tIns="0" rIns="0" bIns="0" rtlCol="0" anchor="ctr">
            <a:normAutofit fontScale="32500" lnSpcReduction="20000"/>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CF6B6288-556E-4E2F-9C59-9AD5E8073DD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63388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B9904-B87D-4DB6-8540-ED92253ABFB9}"/>
              </a:ext>
            </a:extLst>
          </p:cNvPr>
          <p:cNvSpPr>
            <a:spLocks noGrp="1"/>
          </p:cNvSpPr>
          <p:nvPr>
            <p:ph type="title"/>
          </p:nvPr>
        </p:nvSpPr>
        <p:spPr>
          <a:xfrm>
            <a:off x="363888" y="-328216"/>
            <a:ext cx="3565524" cy="1997855"/>
          </a:xfrm>
        </p:spPr>
        <p:txBody>
          <a:bodyPr vert="horz" wrap="square" lIns="0" tIns="0" rIns="0" bIns="0" rtlCol="0" anchor="b" anchorCtr="0">
            <a:normAutofit/>
          </a:bodyPr>
          <a:lstStyle/>
          <a:p>
            <a:pPr>
              <a:lnSpc>
                <a:spcPct val="100000"/>
              </a:lnSpc>
            </a:pPr>
            <a:r>
              <a:rPr lang="en-US" kern="1200" dirty="0">
                <a:solidFill>
                  <a:schemeClr val="accent2">
                    <a:lumMod val="60000"/>
                    <a:lumOff val="40000"/>
                  </a:schemeClr>
                </a:solidFill>
                <a:latin typeface="+mj-lt"/>
                <a:ea typeface="+mj-ea"/>
                <a:cs typeface="+mj-cs"/>
              </a:rPr>
              <a:t>Advantages:</a:t>
            </a:r>
          </a:p>
        </p:txBody>
      </p:sp>
      <p:sp>
        <p:nvSpPr>
          <p:cNvPr id="4" name="Content Placeholder 3">
            <a:extLst>
              <a:ext uri="{FF2B5EF4-FFF2-40B4-BE49-F238E27FC236}">
                <a16:creationId xmlns:a16="http://schemas.microsoft.com/office/drawing/2014/main" id="{6C8248AA-C1D5-4D74-A0B5-BACBCCB1CBF7}"/>
              </a:ext>
            </a:extLst>
          </p:cNvPr>
          <p:cNvSpPr>
            <a:spLocks noGrp="1"/>
          </p:cNvSpPr>
          <p:nvPr>
            <p:ph sz="quarter" idx="15"/>
          </p:nvPr>
        </p:nvSpPr>
        <p:spPr>
          <a:xfrm>
            <a:off x="420157" y="2036970"/>
            <a:ext cx="3565525" cy="3414425"/>
          </a:xfrm>
        </p:spPr>
        <p:txBody>
          <a:bodyPr vert="horz" wrap="square" lIns="0" tIns="0" rIns="0" bIns="0" rtlCol="0" anchor="t">
            <a:normAutofit fontScale="85000" lnSpcReduction="10000"/>
          </a:bodyPr>
          <a:lstStyle/>
          <a:p>
            <a:pPr indent="-228600">
              <a:lnSpc>
                <a:spcPct val="100000"/>
              </a:lnSpc>
              <a:buFont typeface="Arial" panose="020B0604020202020204" pitchFamily="34" charset="0"/>
              <a:buChar char="•"/>
            </a:pPr>
            <a:r>
              <a:rPr lang="en-US" dirty="0"/>
              <a:t>Reduce costs.</a:t>
            </a:r>
          </a:p>
          <a:p>
            <a:pPr indent="-228600">
              <a:lnSpc>
                <a:spcPct val="100000"/>
              </a:lnSpc>
              <a:buFont typeface="Arial" panose="020B0604020202020204" pitchFamily="34" charset="0"/>
              <a:buChar char="•"/>
            </a:pPr>
            <a:r>
              <a:rPr lang="en-US" dirty="0"/>
              <a:t>Improved Performance , Computing power &amp; maintenance.</a:t>
            </a:r>
          </a:p>
          <a:p>
            <a:pPr indent="-228600">
              <a:lnSpc>
                <a:spcPct val="100000"/>
              </a:lnSpc>
              <a:buFont typeface="Arial" panose="020B0604020202020204" pitchFamily="34" charset="0"/>
              <a:buChar char="•"/>
            </a:pPr>
            <a:r>
              <a:rPr lang="en-US" dirty="0"/>
              <a:t>Instant software updates.</a:t>
            </a:r>
          </a:p>
          <a:p>
            <a:pPr indent="-228600">
              <a:lnSpc>
                <a:spcPct val="100000"/>
              </a:lnSpc>
              <a:buFont typeface="Arial" panose="020B0604020202020204" pitchFamily="34" charset="0"/>
              <a:buChar char="•"/>
            </a:pPr>
            <a:r>
              <a:rPr lang="en-US" dirty="0"/>
              <a:t>Unlimited storage capacity.</a:t>
            </a:r>
          </a:p>
          <a:p>
            <a:pPr indent="-228600">
              <a:lnSpc>
                <a:spcPct val="100000"/>
              </a:lnSpc>
              <a:buFont typeface="Arial" panose="020B0604020202020204" pitchFamily="34" charset="0"/>
              <a:buChar char="•"/>
            </a:pPr>
            <a:r>
              <a:rPr lang="en-US" dirty="0"/>
              <a:t>Increased Data Safety.</a:t>
            </a:r>
          </a:p>
          <a:p>
            <a:pPr indent="-228600">
              <a:lnSpc>
                <a:spcPct val="100000"/>
              </a:lnSpc>
              <a:buFont typeface="Arial" panose="020B0604020202020204" pitchFamily="34" charset="0"/>
              <a:buChar char="•"/>
            </a:pPr>
            <a:r>
              <a:rPr lang="en-US" dirty="0"/>
              <a:t>Compatible on any operating system.</a:t>
            </a:r>
          </a:p>
          <a:p>
            <a:pPr indent="-228600">
              <a:lnSpc>
                <a:spcPct val="100000"/>
              </a:lnSpc>
              <a:buFont typeface="Arial" panose="020B0604020202020204" pitchFamily="34" charset="0"/>
              <a:buChar char="•"/>
            </a:pPr>
            <a:r>
              <a:rPr lang="en-US" dirty="0"/>
              <a:t>Can use any devices on same account</a:t>
            </a:r>
            <a:r>
              <a:rPr lang="en-US" sz="1600" dirty="0"/>
              <a:t>.</a:t>
            </a:r>
          </a:p>
        </p:txBody>
      </p:sp>
      <p:pic>
        <p:nvPicPr>
          <p:cNvPr id="9" name="Picture Placeholder 8" descr="A person holding a tablet&#10;&#10;Description automatically generated with medium confidence">
            <a:extLst>
              <a:ext uri="{FF2B5EF4-FFF2-40B4-BE49-F238E27FC236}">
                <a16:creationId xmlns:a16="http://schemas.microsoft.com/office/drawing/2014/main" id="{5897B136-42E1-4E78-B04E-9FC90943DD2F}"/>
              </a:ext>
            </a:extLst>
          </p:cNvPr>
          <p:cNvPicPr>
            <a:picLocks noGrp="1" noChangeAspect="1"/>
          </p:cNvPicPr>
          <p:nvPr>
            <p:ph type="pic" sz="quarter" idx="13"/>
          </p:nvPr>
        </p:nvPicPr>
        <p:blipFill rotWithShape="1">
          <a:blip r:embed="rId2"/>
          <a:srcRect l="19911" r="21315"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35" name="Rectangle 34">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C03CC1A-2DA0-455C-BD73-C41B9025392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7C4025D6-3685-4D5D-B44C-5913A06C3D0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209438002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{AAF09E0B-79DE-415C-A317-67EB6D0A3F04}tf33713516_win32</Template>
  <TotalTime>266</TotalTime>
  <Words>357</Words>
  <Application>Microsoft Office PowerPoint</Application>
  <PresentationFormat>Widescreen</PresentationFormat>
  <Paragraphs>66</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Calibri</vt:lpstr>
      <vt:lpstr>Gill Sans MT</vt:lpstr>
      <vt:lpstr>Nunito Sans</vt:lpstr>
      <vt:lpstr>Walbaum Display</vt:lpstr>
      <vt:lpstr>Wingdings</vt:lpstr>
      <vt:lpstr>3DFloatVTI</vt:lpstr>
      <vt:lpstr>Cloud Computing</vt:lpstr>
      <vt:lpstr>KAZI ABDULLAH JARIF id- 22-46386-1</vt:lpstr>
      <vt:lpstr>Introduction:     What is Cloud ?</vt:lpstr>
      <vt:lpstr>What is Cloud Computing ?  </vt:lpstr>
      <vt:lpstr>Types of Cloud Computing Providers:</vt:lpstr>
      <vt:lpstr>PowerPoint Presentation</vt:lpstr>
      <vt:lpstr>Deployment model:   </vt:lpstr>
      <vt:lpstr>PowerPoint Presentation</vt:lpstr>
      <vt:lpstr>Advantages:</vt:lpstr>
      <vt:lpstr>Requires a constant Internet connection. Doesn’t work with low connection . Stored data might not be secure. Cloud might lose your data. </vt:lpstr>
      <vt:lpstr>Examples of Cloud computing: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S. M. SAYED ARIFIN OMI</dc:creator>
  <cp:lastModifiedBy>KAZI ABDULLAH JARIF</cp:lastModifiedBy>
  <cp:revision>4</cp:revision>
  <dcterms:created xsi:type="dcterms:W3CDTF">2022-04-16T07:00:18Z</dcterms:created>
  <dcterms:modified xsi:type="dcterms:W3CDTF">2022-04-19T03:06:52Z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